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6"/>
  </p:notesMasterIdLst>
  <p:handoutMasterIdLst>
    <p:handoutMasterId r:id="rId7"/>
  </p:handoutMasterIdLst>
  <p:sldIdLst>
    <p:sldId id="484" r:id="rId5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ODELE ACADÉMIQUE" id="{0B896E98-F45E-4768-8620-EDDF394BE181}">
          <p14:sldIdLst>
            <p14:sldId id="484"/>
          </p14:sldIdLst>
        </p14:section>
        <p14:section name="MÉTHODOLOGIE" id="{EB03BDE6-D677-4574-A7BF-9721F91BDEB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  <p15:guide id="4" orient="horz" pos="1095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pos="3120" userDrawn="1">
          <p15:clr>
            <a:srgbClr val="A4A3A4"/>
          </p15:clr>
        </p15:guide>
        <p15:guide id="8" pos="516" userDrawn="1">
          <p15:clr>
            <a:srgbClr val="A4A3A4"/>
          </p15:clr>
        </p15:guide>
        <p15:guide id="9" pos="5626" userDrawn="1">
          <p15:clr>
            <a:srgbClr val="A4A3A4"/>
          </p15:clr>
        </p15:guide>
        <p15:guide id="10" pos="59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4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32" y="96"/>
      </p:cViewPr>
      <p:guideLst>
        <p:guide orient="horz" pos="2160"/>
        <p:guide orient="horz" pos="255"/>
        <p:guide orient="horz" pos="1139"/>
        <p:guide orient="horz" pos="1095"/>
        <p:guide orient="horz" pos="4065"/>
        <p:guide orient="horz" pos="4201"/>
        <p:guide pos="3120"/>
        <p:guide pos="516"/>
        <p:guide pos="5626"/>
        <p:guide pos="59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89E95E7-78A6-B84D-920E-436700361E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8F73D3-49D6-A74A-949B-FDF235F364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F3C6A-6C94-2549-A0BB-DF36A94B735F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249915-2A06-F744-B336-ECAE404971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FF3AC88-22DD-304E-AB2E-EA997DB62E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93B20-7253-8244-99C7-22BEA04FFF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079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06/06/2023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80000" y="5226529"/>
            <a:ext cx="3510000" cy="12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4711C13-FD79-AF45-B10D-474473890F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4488" y="138037"/>
            <a:ext cx="4094700" cy="285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0000" y="3128061"/>
            <a:ext cx="9126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F0176909-151E-4F4D-BD6B-079026BDFC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0472" y="180000"/>
            <a:ext cx="1976514" cy="13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Intitulé de la direction/service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89998" y="2522624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8000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785999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9906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984000"/>
            <a:ext cx="9126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5990" indent="-395990">
              <a:buFont typeface="+mj-lt"/>
              <a:buAutoNum type="arabicPeriod"/>
              <a:defRPr sz="3250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Intitulé de la direction/service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Intitulé de la direction/service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8000" y="240000"/>
            <a:ext cx="5928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89999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8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786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89999" y="1200000"/>
            <a:ext cx="9126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89999" y="2448000"/>
            <a:ext cx="9126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8248500" y="6378000"/>
            <a:ext cx="1267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fr-FR" cap="all"/>
              <a:t>18/11/2020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90000" y="6378000"/>
            <a:ext cx="6396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DAFIP – Délégation Académique à la </a:t>
            </a:r>
            <a:r>
              <a:rPr lang="fr-FR" err="1"/>
              <a:t>Formatione</a:t>
            </a:r>
            <a:r>
              <a:rPr lang="fr-FR"/>
              <a:t> et à l’Innovation Pédagogique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786000" y="6378000"/>
            <a:ext cx="1462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2EEA27FB-B3C4-C44A-96A6-0D96EF7B0FA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88000" y="108000"/>
            <a:ext cx="704560" cy="491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51994" indent="-71999" algn="l" defTabSz="914378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31990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11985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27979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sterel.ac-aix-marseille.fr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2B2C40-3AB1-46D9-876D-74289D5F4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713" y="239776"/>
            <a:ext cx="9126000" cy="960000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COMMENT SE CONNECTER A SOFIA-FMO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BA9F2C7-CE0A-4DD7-AE2C-43914B0A8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05/05/2023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BCF8E4D-1464-4C12-84F9-2E83AA42C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École Académique de la Formation Continue 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B13D296-100E-4B8F-B35E-E50A65509F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752" y="1012508"/>
            <a:ext cx="3546277" cy="4682897"/>
          </a:xfrm>
        </p:spPr>
        <p:txBody>
          <a:bodyPr/>
          <a:lstStyle/>
          <a:p>
            <a:pPr lvl="0"/>
            <a:endParaRPr lang="fr-FR" sz="1600"/>
          </a:p>
          <a:p>
            <a:pPr lvl="0"/>
            <a:r>
              <a:rPr lang="fr-FR" sz="1600"/>
              <a:t>Je </a:t>
            </a:r>
            <a:r>
              <a:rPr lang="fr-FR" sz="1600" dirty="0"/>
              <a:t>me  rends sur le portail  </a:t>
            </a:r>
            <a:r>
              <a:rPr lang="fr-FR" sz="1600" dirty="0" err="1"/>
              <a:t>esterel</a:t>
            </a:r>
            <a:r>
              <a:rPr lang="fr-FR" sz="1600" dirty="0">
                <a:solidFill>
                  <a:srgbClr val="0070C0"/>
                </a:solidFill>
              </a:rPr>
              <a:t> </a:t>
            </a:r>
            <a:r>
              <a:rPr lang="fr-FR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https://esterel.ac-aix-marseille.fr</a:t>
            </a:r>
            <a:endParaRPr lang="fr-FR" sz="1200" dirty="0">
              <a:solidFill>
                <a:srgbClr val="0070C0"/>
              </a:solidFill>
            </a:endParaRPr>
          </a:p>
          <a:p>
            <a:pPr lvl="0"/>
            <a:r>
              <a:rPr lang="fr-FR" sz="1600" dirty="0"/>
              <a:t>Je me connecte à l'aide de mon identifiant académique et de mon mot de passe</a:t>
            </a:r>
          </a:p>
          <a:p>
            <a:pPr lvl="0"/>
            <a:endParaRPr lang="fr-FR" sz="1600" dirty="0"/>
          </a:p>
          <a:p>
            <a:pPr lvl="0"/>
            <a:r>
              <a:rPr lang="fr-FR" sz="1600" dirty="0"/>
              <a:t> je sélectionne et m’identifie sur l’application ARENA à l’adresse suivante: </a:t>
            </a:r>
            <a:r>
              <a:rPr lang="fr-FR" sz="1200" dirty="0">
                <a:solidFill>
                  <a:srgbClr val="0070C0"/>
                </a:solidFill>
              </a:rPr>
              <a:t>identifianthttps://appli.ac-aix-marseille.fr/arena</a:t>
            </a:r>
          </a:p>
          <a:p>
            <a:pPr lvl="0"/>
            <a:endParaRPr lang="fr-FR" sz="1600" dirty="0"/>
          </a:p>
          <a:p>
            <a:r>
              <a:rPr lang="fr-FR" sz="1600" dirty="0"/>
              <a:t>J'accède à la plateforme de formation ainsi qu’ à mon espace stagiaire SOFIA-FMO</a:t>
            </a:r>
          </a:p>
          <a:p>
            <a:pPr marL="0" lvl="0" indent="0">
              <a:buNone/>
            </a:pPr>
            <a:br>
              <a:rPr lang="fr-FR" dirty="0"/>
            </a:br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24F9870-9F5F-4189-9CB8-1C66D5B1A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3183" y="1012509"/>
            <a:ext cx="4636568" cy="1404104"/>
          </a:xfrm>
          <a:prstGeom prst="rect">
            <a:avLst/>
          </a:prstGeom>
        </p:spPr>
      </p:pic>
      <p:pic>
        <p:nvPicPr>
          <p:cNvPr id="10" name="Espace réservé du contenu 4">
            <a:extLst>
              <a:ext uri="{FF2B5EF4-FFF2-40B4-BE49-F238E27FC236}">
                <a16:creationId xmlns:a16="http://schemas.microsoft.com/office/drawing/2014/main" id="{E7327DD1-6637-4B14-BD6B-CD1A136EE3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183" y="2670572"/>
            <a:ext cx="4636568" cy="201336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4B69CE3-3ECA-4FEB-ABF0-369DD9E4C6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3183" y="4937899"/>
            <a:ext cx="2341379" cy="1226423"/>
          </a:xfrm>
          <a:prstGeom prst="rect">
            <a:avLst/>
          </a:prstGeom>
        </p:spPr>
      </p:pic>
      <p:pic>
        <p:nvPicPr>
          <p:cNvPr id="12" name="Espace réservé du contenu 3">
            <a:extLst>
              <a:ext uri="{FF2B5EF4-FFF2-40B4-BE49-F238E27FC236}">
                <a16:creationId xmlns:a16="http://schemas.microsoft.com/office/drawing/2014/main" id="{2E986F32-B46C-4834-8816-DA0A2A14B2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9474" y="4923717"/>
            <a:ext cx="2466131" cy="121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40638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Rouge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2_FOND ECRAN_4_3" id="{10C338DC-25DE-DE49-B378-885F7B62B31C}" vid="{8EB08C32-EACE-6D4D-9991-56925EA9F4D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35DBFD4101F84C8515DB9B6634D087" ma:contentTypeVersion="2" ma:contentTypeDescription="Crée un document." ma:contentTypeScope="" ma:versionID="4ea02a8f955a6b96bb3bd48e52e07e6c">
  <xsd:schema xmlns:xsd="http://www.w3.org/2001/XMLSchema" xmlns:xs="http://www.w3.org/2001/XMLSchema" xmlns:p="http://schemas.microsoft.com/office/2006/metadata/properties" xmlns:ns2="d990be9a-af7d-4b8e-90b6-fd24a842e46f" targetNamespace="http://schemas.microsoft.com/office/2006/metadata/properties" ma:root="true" ma:fieldsID="7f020dead43115931abd80387fb66ba3" ns2:_="">
    <xsd:import namespace="d990be9a-af7d-4b8e-90b6-fd24a842e4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0be9a-af7d-4b8e-90b6-fd24a842e4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269B7D-46D5-4752-8C05-664FF924E34A}">
  <ds:schemaRefs>
    <ds:schemaRef ds:uri="d990be9a-af7d-4b8e-90b6-fd24a842e46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CB448C3-5FE1-481F-85C8-33598570CB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665D03-BD43-4A86-B6D2-5126C047A9BC}">
  <ds:schemaRefs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990be9a-af7d-4b8e-90b6-fd24a842e46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3878</TotalTime>
  <Words>77</Words>
  <Application>Microsoft Office PowerPoint</Application>
  <PresentationFormat>Format A4 (210 x 297 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MINISTÈRIEL</vt:lpstr>
      <vt:lpstr>COMMENT SE CONNECTER A SOFIA-FMO</vt:lpstr>
    </vt:vector>
  </TitlesOfParts>
  <Manager>Client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A4</dc:title>
  <dc:subject>Client</dc:subject>
  <dc:creator>Microsoft Office User</dc:creator>
  <cp:lastModifiedBy>Dany GODEFROY</cp:lastModifiedBy>
  <cp:revision>168</cp:revision>
  <cp:lastPrinted>2021-01-15T15:27:10Z</cp:lastPrinted>
  <dcterms:created xsi:type="dcterms:W3CDTF">2020-07-03T12:53:24Z</dcterms:created>
  <dcterms:modified xsi:type="dcterms:W3CDTF">2023-06-06T15:27:09Z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0x0101006635DBFD4101F84C8515DB9B6634D087</vt:lpwstr>
  </property>
</Properties>
</file>